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128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08 мая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09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08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юго-западный 3-8, днем порывы 13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18-20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10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09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утром дождь, гроза. Ветер юго-западный 3-8, временами порывы 15-18 м/с. Температура воздуха 16-18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272257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способствовать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08 мая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29590</TotalTime>
  <Words>834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7205</cp:revision>
  <cp:lastPrinted>2021-07-01T09:11:30Z</cp:lastPrinted>
  <dcterms:created xsi:type="dcterms:W3CDTF">2018-03-27T06:03:00Z</dcterms:created>
  <dcterms:modified xsi:type="dcterms:W3CDTF">2026-05-08T08:05:41Z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